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61" r:id="rId2"/>
    <p:sldId id="262" r:id="rId3"/>
    <p:sldId id="263" r:id="rId4"/>
    <p:sldId id="264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46" autoAdjust="0"/>
    <p:restoredTop sz="94648" autoAdjust="0"/>
  </p:normalViewPr>
  <p:slideViewPr>
    <p:cSldViewPr>
      <p:cViewPr>
        <p:scale>
          <a:sx n="100" d="100"/>
          <a:sy n="100" d="100"/>
        </p:scale>
        <p:origin x="-89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62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D27B6-5442-4C36-A724-6058C505391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8817A-A55C-44D3-9E0B-03B8F2D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5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	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/>
        </p:nvSpPr>
        <p:spPr>
          <a:xfrm>
            <a:off x="6019800" y="6110287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95" y="1965324"/>
            <a:ext cx="8229600" cy="4144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20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</a:t>
            </a:r>
            <a:r>
              <a:rPr lang="en-US" baseline="0" dirty="0" smtClean="0">
                <a:solidFill>
                  <a:schemeClr val="tx1"/>
                </a:solidFill>
              </a:rPr>
              <a:t>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9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26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7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5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94549"/>
            <a:ext cx="8229600" cy="400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  <p:pic>
        <p:nvPicPr>
          <p:cNvPr id="7" name="Picture 7" descr="iftalogowatermark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52800" cy="1136650"/>
          </a:xfrm>
          <a:prstGeom prst="rect">
            <a:avLst/>
          </a:prstGeom>
          <a:blipFill dpi="0" rotWithShape="1">
            <a:blip r:embed="rId10">
              <a:duotone>
                <a:srgbClr val="000080"/>
                <a:srgbClr val="FFFFFF"/>
              </a:duotone>
            </a:blip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25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70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687763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Taking a poll of the number of years of involvement in IFTA</a:t>
            </a:r>
          </a:p>
          <a:p>
            <a:pPr lvl="1"/>
            <a:r>
              <a:rPr lang="en-US" dirty="0" smtClean="0"/>
              <a:t>Results determined by hands raised by participants</a:t>
            </a:r>
          </a:p>
          <a:p>
            <a:r>
              <a:rPr lang="en-US" dirty="0" smtClean="0"/>
              <a:t>EVOC discussion based on </a:t>
            </a:r>
            <a:r>
              <a:rPr lang="en-US" dirty="0" err="1" smtClean="0"/>
              <a:t>powerpoint</a:t>
            </a:r>
            <a:endParaRPr lang="en-US" dirty="0" smtClean="0"/>
          </a:p>
          <a:p>
            <a:r>
              <a:rPr lang="en-US" dirty="0" smtClean="0"/>
              <a:t>Relevance of decals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55638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IFTA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Vehicle Specific and EVOC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896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5295" y="1219200"/>
            <a:ext cx="8229600" cy="4891087"/>
          </a:xfrm>
        </p:spPr>
        <p:txBody>
          <a:bodyPr/>
          <a:lstStyle/>
          <a:p>
            <a:r>
              <a:rPr lang="en-US" dirty="0" smtClean="0"/>
              <a:t>What’s industry’s interest in EVOC?</a:t>
            </a:r>
          </a:p>
          <a:p>
            <a:r>
              <a:rPr lang="en-US" dirty="0" smtClean="0"/>
              <a:t>Brief discussion on mock ballot</a:t>
            </a:r>
          </a:p>
          <a:p>
            <a:pPr lvl="1"/>
            <a:r>
              <a:rPr lang="en-US" dirty="0" smtClean="0"/>
              <a:t>Requested feedback on ballot</a:t>
            </a:r>
          </a:p>
          <a:p>
            <a:pPr lvl="1"/>
            <a:r>
              <a:rPr lang="en-US" dirty="0" smtClean="0"/>
              <a:t>Discussion on “Draft Only” ballot</a:t>
            </a:r>
          </a:p>
          <a:p>
            <a:r>
              <a:rPr lang="en-US" dirty="0" smtClean="0"/>
              <a:t>Continue on Points to notice on PowerPoint</a:t>
            </a:r>
          </a:p>
          <a:p>
            <a:r>
              <a:rPr lang="en-US" dirty="0" smtClean="0"/>
              <a:t>Discuss Article VI changes</a:t>
            </a:r>
          </a:p>
          <a:p>
            <a:r>
              <a:rPr lang="en-US" dirty="0" smtClean="0"/>
              <a:t>Question asked about the purpose of the decals</a:t>
            </a:r>
          </a:p>
          <a:p>
            <a:r>
              <a:rPr lang="en-US" dirty="0" smtClean="0"/>
              <a:t>Explanation of the purpose of decals provided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23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5295" y="1219200"/>
            <a:ext cx="8229600" cy="4891087"/>
          </a:xfrm>
        </p:spPr>
        <p:txBody>
          <a:bodyPr/>
          <a:lstStyle/>
          <a:p>
            <a:r>
              <a:rPr lang="en-US" dirty="0" smtClean="0"/>
              <a:t>Problems with decals explained</a:t>
            </a:r>
          </a:p>
          <a:p>
            <a:r>
              <a:rPr lang="en-US" dirty="0" smtClean="0"/>
              <a:t>Participants continued to discuss decals and industry interest in EVOC</a:t>
            </a:r>
          </a:p>
          <a:p>
            <a:r>
              <a:rPr lang="en-US" dirty="0" smtClean="0"/>
              <a:t>Question asked to industry “How does industry feel about listing VIN?”</a:t>
            </a:r>
          </a:p>
          <a:p>
            <a:r>
              <a:rPr lang="en-US" dirty="0" smtClean="0"/>
              <a:t>Some difficulties listed such as:</a:t>
            </a:r>
          </a:p>
          <a:p>
            <a:pPr lvl="1"/>
            <a:r>
              <a:rPr lang="en-US" dirty="0" smtClean="0"/>
              <a:t>Make up of fleet can change</a:t>
            </a:r>
          </a:p>
          <a:p>
            <a:pPr lvl="1"/>
            <a:r>
              <a:rPr lang="en-US" dirty="0" smtClean="0"/>
              <a:t>Difficult to transcribe VIN</a:t>
            </a:r>
          </a:p>
          <a:p>
            <a:pPr lvl="1"/>
            <a:r>
              <a:rPr lang="en-US" dirty="0" smtClean="0"/>
              <a:t>How to accommodate/support law enforcement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34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144963"/>
          </a:xfrm>
        </p:spPr>
        <p:txBody>
          <a:bodyPr/>
          <a:lstStyle/>
          <a:p>
            <a:r>
              <a:rPr lang="en-US" dirty="0"/>
              <a:t>Problem for states is </a:t>
            </a:r>
            <a:r>
              <a:rPr lang="en-US" dirty="0" smtClean="0"/>
              <a:t>inadequate information</a:t>
            </a:r>
          </a:p>
          <a:p>
            <a:r>
              <a:rPr lang="en-US" dirty="0" smtClean="0"/>
              <a:t>Fleet Reporting</a:t>
            </a:r>
          </a:p>
          <a:p>
            <a:r>
              <a:rPr lang="en-US" dirty="0" smtClean="0"/>
              <a:t>I-95 Corridor </a:t>
            </a:r>
          </a:p>
          <a:p>
            <a:pPr lvl="1"/>
            <a:r>
              <a:rPr lang="en-US" dirty="0" smtClean="0"/>
              <a:t>Pilot programs prompted due to federal government interest</a:t>
            </a:r>
          </a:p>
          <a:p>
            <a:pPr lvl="2"/>
            <a:r>
              <a:rPr lang="en-US" dirty="0" smtClean="0"/>
              <a:t>Brief history provided</a:t>
            </a:r>
          </a:p>
          <a:p>
            <a:pPr lvl="2"/>
            <a:r>
              <a:rPr lang="en-US" dirty="0" smtClean="0"/>
              <a:t>Mileage based user fee alliance</a:t>
            </a:r>
          </a:p>
          <a:p>
            <a:pPr lvl="2"/>
            <a:r>
              <a:rPr lang="en-US" dirty="0" smtClean="0"/>
              <a:t>Vehicle mileage tax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9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144963"/>
          </a:xfrm>
        </p:spPr>
        <p:txBody>
          <a:bodyPr/>
          <a:lstStyle/>
          <a:p>
            <a:r>
              <a:rPr lang="en-US" dirty="0" smtClean="0"/>
              <a:t>What's going to be the replacement for removing decals</a:t>
            </a:r>
          </a:p>
          <a:p>
            <a:r>
              <a:rPr lang="en-US" dirty="0" smtClean="0"/>
              <a:t>How would it work for split shops</a:t>
            </a:r>
          </a:p>
          <a:p>
            <a:r>
              <a:rPr lang="en-US" dirty="0" smtClean="0"/>
              <a:t>Update timely reliable equipment list</a:t>
            </a:r>
          </a:p>
          <a:p>
            <a:r>
              <a:rPr lang="en-US" dirty="0" smtClean="0"/>
              <a:t>Suggestion – already have vehicle record maybe add person for IFTA to vehicle record = can be simpler. However the maintenance can be tricky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26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Concerns – toll roads </a:t>
            </a:r>
            <a:r>
              <a:rPr lang="en-US" dirty="0" err="1" smtClean="0"/>
              <a:t>vs</a:t>
            </a:r>
            <a:r>
              <a:rPr lang="en-US" dirty="0" smtClean="0"/>
              <a:t> interstate</a:t>
            </a:r>
          </a:p>
          <a:p>
            <a:r>
              <a:rPr lang="en-US" dirty="0" smtClean="0"/>
              <a:t>Split shop </a:t>
            </a:r>
            <a:r>
              <a:rPr lang="en-US" dirty="0" err="1" smtClean="0"/>
              <a:t>vs</a:t>
            </a:r>
            <a:r>
              <a:rPr lang="en-US" dirty="0" smtClean="0"/>
              <a:t> single shop</a:t>
            </a:r>
          </a:p>
          <a:p>
            <a:r>
              <a:rPr lang="en-US" dirty="0" smtClean="0"/>
              <a:t>Suggestion – may use same vendor but can be a split shop but still linked together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83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FTA ABM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231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IFTA ABM 2016</vt:lpstr>
      <vt:lpstr>IFTA Vehicle Specific and EVOC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Lonette Turner</dc:creator>
  <cp:lastModifiedBy>Windows User</cp:lastModifiedBy>
  <cp:revision>48</cp:revision>
  <dcterms:created xsi:type="dcterms:W3CDTF">2016-07-21T22:27:59Z</dcterms:created>
  <dcterms:modified xsi:type="dcterms:W3CDTF">2019-08-22T16:42:30Z</dcterms:modified>
</cp:coreProperties>
</file>